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88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D870-4ED8-4AE4-A5D3-DDB1C64B41BA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3414-5C45-4FFE-8501-8A7BF846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87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D870-4ED8-4AE4-A5D3-DDB1C64B41BA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3414-5C45-4FFE-8501-8A7BF846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3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D870-4ED8-4AE4-A5D3-DDB1C64B41BA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3414-5C45-4FFE-8501-8A7BF846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446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D870-4ED8-4AE4-A5D3-DDB1C64B41BA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3414-5C45-4FFE-8501-8A7BF846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6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D870-4ED8-4AE4-A5D3-DDB1C64B41BA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3414-5C45-4FFE-8501-8A7BF846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7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D870-4ED8-4AE4-A5D3-DDB1C64B41BA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3414-5C45-4FFE-8501-8A7BF846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83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D870-4ED8-4AE4-A5D3-DDB1C64B41BA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3414-5C45-4FFE-8501-8A7BF846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57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D870-4ED8-4AE4-A5D3-DDB1C64B41BA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3414-5C45-4FFE-8501-8A7BF846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5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D870-4ED8-4AE4-A5D3-DDB1C64B41BA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3414-5C45-4FFE-8501-8A7BF846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92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D870-4ED8-4AE4-A5D3-DDB1C64B41BA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3414-5C45-4FFE-8501-8A7BF846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7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D870-4ED8-4AE4-A5D3-DDB1C64B41BA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3414-5C45-4FFE-8501-8A7BF846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DD870-4ED8-4AE4-A5D3-DDB1C64B41BA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13414-5C45-4FFE-8501-8A7BF846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10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3843" y="0"/>
            <a:ext cx="82564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68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6071" y="699247"/>
            <a:ext cx="9170894" cy="3227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1602" y="0"/>
            <a:ext cx="82798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301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 Farris</dc:creator>
  <cp:lastModifiedBy>Richard Fisher</cp:lastModifiedBy>
  <cp:revision>6</cp:revision>
  <dcterms:created xsi:type="dcterms:W3CDTF">2015-06-07T20:13:50Z</dcterms:created>
  <dcterms:modified xsi:type="dcterms:W3CDTF">2024-05-06T00:21:38Z</dcterms:modified>
</cp:coreProperties>
</file>